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7119"/>
    <a:srgbClr val="375618"/>
    <a:srgbClr val="E3E869"/>
    <a:srgbClr val="607D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4" d="100"/>
          <a:sy n="64" d="100"/>
        </p:scale>
        <p:origin x="978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05663-A705-7532-7C51-58FF9A629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A7698A-1779-EBBB-D01C-FEC932A3C7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410D0-EB43-8FE7-5B95-E5D000391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EEFAF-C9D6-9F6C-2A10-6D8E88677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B3955-C8CB-0E4E-B371-5FE91949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689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320CC-68EF-7E90-FCA2-3DB1F5DB4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A6A1A-D0E7-2DA0-8BFB-18532B8A9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E49E3-5B64-F84F-8145-01AC34200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2F67F-FB32-8456-1F60-4E0E543D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56C3F-AB11-2E99-3C8C-BF314184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86207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BEBA6B-BAB2-F688-2F49-4F824A2C76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29387F-AD86-390B-189A-8E671B606C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4C2FC-ABF9-1D8E-4E46-F683DE5B7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AE7DF-1E08-989A-1ECF-2EDE76A64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CF2BB-BBD3-489A-7341-52542C28E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3488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9E5F7-F4E8-BB3C-A508-3A77C35CE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4D07F-5C08-B014-E5A5-5BC7DBF99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C5DD1-70D1-F215-2E2B-3316EB005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BDC5D-C03A-C071-27F7-BD4705D02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BA010-9863-8305-C597-F09CE5955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27338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596AB-7CE2-BEDC-F183-FDEFA10FC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DD1CF-BDD9-F06D-322A-782E09313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33B1A-921A-7E6F-D343-EDD56932C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B0DA7-E299-0D4B-D41D-0FA012AD6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5FFB0-1B81-CFCE-750F-04C7533E2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3297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A7B64-1E04-EC22-9FF6-FE2C9450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FC923-F85F-3809-C9B7-B07EC8F6A4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313302-B648-7D18-2148-399C9E8D2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F515D-5A8C-CE75-B623-515E78670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061381-BC73-61EC-663D-3E3A6B0C7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39053E-7D87-FD24-783D-84E73E6AE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96144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96322-97FC-F20E-0839-2AC647C8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49DE48-A11A-6A40-F449-ECCB354D4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EDED0-DDCC-A994-98BB-0A5C54E0B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A33197-E791-1469-79B4-70B3D96FDC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640AC2-4747-CDD1-49BE-AF6C099D6B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AC0010-0648-1F6D-6C6C-F0B4EB749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440313-7264-D79B-86C6-9F56B9C18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3CAE06-5B72-1644-3D7E-9A10EA96E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63528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0B9B6-2516-F586-6B47-85707C49F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60A2FA-C0AF-BBAF-9900-F962EDD8A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C8B768-A504-37CD-2FF1-EEB266E06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B8B293-A04C-43C9-D40E-B18B6E32D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3245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1A46B9-6119-7886-47BE-5CBDF6DE6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4ACAED-6C4A-655A-B535-3ACC15A99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DC8128-EB00-AB47-A489-F9A441156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7231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E6542-70E2-C710-B80F-2EACE0FE9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587CE-0FD9-AD78-45B3-E409598C9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8151AD-8047-1566-D3F1-009C1C871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0BC6B-0EDC-3AB1-D8B2-FC8284FB4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B72D1-A7C1-D4DC-98A3-58F9123A3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5E41F-0374-63F3-910E-EC96CEAF3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1533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39430-BAB9-AEA1-5679-E621A5206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B6ADC4-0972-DB4F-26F5-064B47813A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8E3CB2-29E1-6A9C-CD7A-C8BEB01529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C3430F-36EA-FC09-9F89-ACBA79AA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4601B2-3454-39A6-46D6-FFC4F8BA0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FA3F2-4F59-1E0C-E073-2BD861327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55220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AD2141-640C-4F6C-8576-E8C20F383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480FA1-9D52-E78A-9390-6705A35149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551C7-3BD6-168B-6F15-84299EF5E4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9BA73-6F65-4334-997D-B82F93E7C6E3}" type="datetimeFigureOut">
              <a:rPr lang="id-ID" smtClean="0"/>
              <a:t>22/06/2023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64497-F48B-0E3D-7A68-115F82E37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29932-547C-A8E4-9AD7-642BB9A2E9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48A4A-F75C-467A-B189-94C1A201267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05911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B4A7EB-1942-FE4E-6B3B-242ED3B9A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9C4AB2-B44E-F840-CA0E-14A455881DDE}"/>
              </a:ext>
            </a:extLst>
          </p:cNvPr>
          <p:cNvSpPr txBox="1"/>
          <p:nvPr/>
        </p:nvSpPr>
        <p:spPr>
          <a:xfrm>
            <a:off x="2100776" y="6109252"/>
            <a:ext cx="10091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20000"/>
                    <a:lumOff val="80000"/>
                  </a:schemeClr>
                </a:solidFill>
                <a:latin typeface="Montserrat" panose="00000500000000000000" pitchFamily="2" charset="0"/>
              </a:rPr>
              <a:t>Bogor features a tropical rainforest climate</a:t>
            </a:r>
            <a:endParaRPr lang="id-ID" sz="3600" dirty="0">
              <a:solidFill>
                <a:schemeClr val="accent6">
                  <a:lumMod val="20000"/>
                  <a:lumOff val="80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BDA322-1D8E-E788-351C-8DC9B6FD3CAB}"/>
              </a:ext>
            </a:extLst>
          </p:cNvPr>
          <p:cNvSpPr txBox="1"/>
          <p:nvPr/>
        </p:nvSpPr>
        <p:spPr>
          <a:xfrm>
            <a:off x="5375710" y="5462921"/>
            <a:ext cx="68162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20000"/>
                    <a:lumOff val="80000"/>
                  </a:schemeClr>
                </a:solidFill>
                <a:latin typeface="Montserrat" panose="00000500000000000000" pitchFamily="2" charset="0"/>
              </a:rPr>
              <a:t>Created by </a:t>
            </a:r>
            <a:r>
              <a:rPr lang="en-US" sz="3600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Montserrat" panose="00000500000000000000" pitchFamily="2" charset="0"/>
              </a:rPr>
              <a:t>Churul</a:t>
            </a:r>
            <a:r>
              <a:rPr lang="en-US" sz="3600" dirty="0">
                <a:solidFill>
                  <a:schemeClr val="accent6">
                    <a:lumMod val="20000"/>
                    <a:lumOff val="80000"/>
                  </a:schemeClr>
                </a:solidFill>
                <a:latin typeface="Montserrat" panose="00000500000000000000" pitchFamily="2" charset="0"/>
              </a:rPr>
              <a:t> Ain Yahya</a:t>
            </a:r>
            <a:endParaRPr lang="id-ID" sz="3600" dirty="0">
              <a:solidFill>
                <a:schemeClr val="accent6">
                  <a:lumMod val="20000"/>
                  <a:lumOff val="80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11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406A1A-F91A-8FDB-A41D-D8BF3B0D31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1400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000"/>
            <a:ext cx="12192000" cy="812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9C4AB2-B44E-F840-CA0E-14A455881DDE}"/>
              </a:ext>
            </a:extLst>
          </p:cNvPr>
          <p:cNvSpPr txBox="1"/>
          <p:nvPr/>
        </p:nvSpPr>
        <p:spPr>
          <a:xfrm>
            <a:off x="1339730" y="2921168"/>
            <a:ext cx="95125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Thank you for listening</a:t>
            </a:r>
            <a:endParaRPr lang="id-ID" sz="6000" b="1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60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15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Andri Firman Saputra</dc:creator>
  <cp:lastModifiedBy>Andri Firman Saputra</cp:lastModifiedBy>
  <cp:revision>1</cp:revision>
  <dcterms:created xsi:type="dcterms:W3CDTF">2023-06-22T15:24:46Z</dcterms:created>
  <dcterms:modified xsi:type="dcterms:W3CDTF">2023-06-22T15:42:03Z</dcterms:modified>
</cp:coreProperties>
</file>

<file path=docProps/thumbnail.jpeg>
</file>